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51FBF-DB3F-4D81-973A-4F15B062994E}" v="16" dt="2020-11-04T05:38:19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02" y="126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1"/>
    </mc:Choice>
    <mc:Fallback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1"/>
    </mc:Choice>
    <mc:Fallback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9"/>
    </mc:Choice>
    <mc:Fallback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48"/>
    </mc:Choice>
    <mc:Fallback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38"/>
    </mc:Choice>
    <mc:Fallback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cxnSp>
        <p:nvCxnSpPr>
          <p:cNvPr id="144" name="Elbow Connector 97">
            <a:extLst>
              <a:ext uri="{FF2B5EF4-FFF2-40B4-BE49-F238E27FC236}">
                <a16:creationId xmlns:a16="http://schemas.microsoft.com/office/drawing/2014/main" id="{41ABC3CE-3251-46C9-812F-CC9F3B176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44767" y="2823440"/>
            <a:ext cx="331246" cy="2930481"/>
          </a:xfrm>
          <a:prstGeom prst="bentConnector3">
            <a:avLst>
              <a:gd name="adj1" fmla="val 169012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19">
            <a:extLst>
              <a:ext uri="{FF2B5EF4-FFF2-40B4-BE49-F238E27FC236}">
                <a16:creationId xmlns:a16="http://schemas.microsoft.com/office/drawing/2014/main" id="{FB08BEA9-70BD-4A6E-81E5-B4D4D63B5F2D}"/>
              </a:ext>
            </a:extLst>
          </p:cNvPr>
          <p:cNvCxnSpPr>
            <a:cxnSpLocks/>
          </p:cNvCxnSpPr>
          <p:nvPr/>
        </p:nvCxnSpPr>
        <p:spPr>
          <a:xfrm rot="5400000">
            <a:off x="8809624" y="3251252"/>
            <a:ext cx="390227" cy="2133839"/>
          </a:xfrm>
          <a:prstGeom prst="bentConnector3">
            <a:avLst>
              <a:gd name="adj1" fmla="val 158581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415</Words>
  <Application>Microsoft Office PowerPoint</Application>
  <PresentationFormat>Widescreen</PresentationFormat>
  <Paragraphs>100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Rinus Fleischmann</cp:lastModifiedBy>
  <cp:revision>205</cp:revision>
  <dcterms:created xsi:type="dcterms:W3CDTF">2019-01-14T06:35:35Z</dcterms:created>
  <dcterms:modified xsi:type="dcterms:W3CDTF">2020-11-06T09:29:48Z</dcterms:modified>
</cp:coreProperties>
</file>